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66"/>
    <p:restoredTop sz="94674"/>
  </p:normalViewPr>
  <p:slideViewPr>
    <p:cSldViewPr snapToGrid="0" snapToObjects="1">
      <p:cViewPr varScale="1">
        <p:scale>
          <a:sx n="47" d="100"/>
          <a:sy n="47" d="100"/>
        </p:scale>
        <p:origin x="77" y="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4EA34C-938A-4E49-AEC0-4EB5B8596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974BC1B-3106-DC42-99A5-6D3F37631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00E013-7625-0746-A7E8-A58560255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48340-BEDA-6C42-B98D-F73061A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AB9A80-ED4D-F442-B16C-C385BC497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1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97FBA-AC1C-1A42-939A-447DB40FF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34EBBAD-6A15-5642-BED3-81845EABC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A2C201-FF27-154C-8295-71327C97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9BFCE-62E1-B540-9EC2-6F7FACE1C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BB3CC6-00EA-4846-9D9E-FD57A3637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66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B56B5E3-42C7-7F4B-ACDF-EE4B06F884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9A75B91-E9A7-EE44-AFCD-A7C01249A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98089A-7BFA-3741-A16C-54936DDBA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0558D9-C28D-2D40-A0F1-0CE79672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D0F9D8-1555-CA4C-B2F0-C9F858B07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67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F0670A-182E-3E4D-B5D4-5BB8071A5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27B4A0-C3BB-BA42-85B4-5A5214C5E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DF97A1-8CBA-B34E-89D2-436679E2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40B411-EC6E-D44D-A046-F9B714433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12C4D0-039E-B64A-9AF7-B28979B43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68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FF2DBE-234E-544A-942C-1485B6EF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95227F-DEC5-B142-A957-A588FCCA8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8ACCBE-A913-FC49-B80B-7122B8751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9DA6ED-D87B-0244-A5B5-06012D973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5E5EC5-6DAB-0440-816C-318B093E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824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97DDF4-ED25-1246-A32B-7B4E03D8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95F5F2-E4AC-A646-868A-B8EEFEEF9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7E867B-92F5-1749-AA09-6E9FAE3CA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136896-CBA2-0F46-A9E0-733566A13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2AAA98-33EA-D548-AB0E-6432905B9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A2A6FB-2D8B-3B4B-AB2E-20C3F015A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18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37F857-1FB7-3B42-8078-F3B488073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4C53C5-F61D-6846-9254-233C28DFD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1FE12E-1CEB-A540-9421-F8F439BD7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719C4E3-94DA-3749-85E6-CEE1C4500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2A4EC8-7680-7C46-924C-39BFAF0C71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BA8E2D5-B950-A642-808A-088BF45A6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BEA8C85-3461-7740-A98E-481B0ABD7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7EE0960-0DC1-0C40-AACD-12D3A658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35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56CB77-47CA-2E4A-96CC-E0764058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306576E-3357-B64D-B067-C171ADB5F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AABFC2E-DFD3-3142-9829-3231E84EA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B6E1E7-50FE-4B49-B356-FEBC8AA65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D27A6A4-7E92-3245-B453-397E83E4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3375BF-F3EF-FB43-B975-A3199E3EF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B47E7A-D169-A94D-8DA0-A45B5182D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33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4D5BB1-0063-8343-B885-F4BCF120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060277-3ED5-4940-BC77-BE2EE4228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396703-F27B-BE4C-8D16-5EB860DDB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D452C9-ADE4-5242-B8F1-BABF1E155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FBAEE0-F7FE-2F49-B420-7C44185F2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02BE65-70BA-D148-962F-A11EBDC2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56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907633-892B-0F4B-BC1D-23FAA0815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1B6CB0D-D07B-1B45-806B-883DDE3C7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604A79-BE34-BC42-8532-1E812501B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24AE12-B85E-144C-9DD1-89EFA8DE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E6693F-E4FF-1748-9734-25192DC2C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F71103-A4A8-F840-A727-3EEB4BBC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10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8C9EFC-116C-7747-B270-00E586EDA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1E502A-12BC-5242-B375-2E883F393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E4246-289A-B440-AC85-C911EEFD99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F2935-E994-214E-9120-C4EB373749F8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FA1EBA-B390-944E-947C-F72B08AFB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030E2B-059D-5E4A-8F63-86DFC817E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1323E-BDC1-5F48-848C-3FBD6C095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3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AACDD71-DA6E-1741-9BCE-38A3DBB12EF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07644" y="1562090"/>
            <a:ext cx="10830470" cy="4789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0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■皆さんはどのような形態で</a:t>
            </a:r>
            <a:endParaRPr lang="en-US" altLang="ja-JP" sz="40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　実施されていますか？</a:t>
            </a:r>
            <a:endParaRPr lang="en-US" altLang="ja-JP" sz="40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indent="0">
              <a:buNone/>
            </a:pPr>
            <a:endParaRPr lang="en-US" altLang="ja-JP" sz="3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①財源　　　 （　　　　　　　　　　） </a:t>
            </a:r>
            <a:endParaRPr lang="en-US" altLang="ja-JP" sz="3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②収益　　　 （　　　　　　　　　　） </a:t>
            </a:r>
            <a:endParaRPr lang="en-US" altLang="ja-JP" sz="3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③連携先　　 （　　　　　　　　　　） </a:t>
            </a:r>
            <a:endParaRPr lang="en-US" altLang="ja-JP" sz="3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④対象　　　 （　　　　　　　　　　） </a:t>
            </a:r>
            <a:endParaRPr lang="en-US" altLang="ja-JP" sz="32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⑤実施形態　 （　　　　　　　　　　） </a:t>
            </a:r>
            <a:endParaRPr lang="en-US" altLang="ja-JP" sz="40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FC84912F-14E7-4505-AE3E-42F42B49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91845"/>
            <a:ext cx="10515600" cy="727405"/>
          </a:xfrm>
        </p:spPr>
        <p:txBody>
          <a:bodyPr>
            <a:noAutofit/>
          </a:bodyPr>
          <a:lstStyle/>
          <a:p>
            <a:pPr algn="ctr"/>
            <a:r>
              <a:rPr lang="en-US" altLang="ja-JP" sz="3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【</a:t>
            </a:r>
            <a:r>
              <a:rPr lang="ja-JP" altLang="en-US" sz="3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皆さんにお聞きしたいこと</a:t>
            </a:r>
            <a:r>
              <a:rPr lang="en-US" altLang="ja-JP" sz="32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】</a:t>
            </a:r>
            <a:endParaRPr kumimoji="1" lang="ja-JP" altLang="en-US" sz="32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135CE38-27B5-43C9-982E-E5709F9AE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1676" y="1119250"/>
            <a:ext cx="4952680" cy="2513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812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42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Sans W4</vt:lpstr>
      <vt:lpstr>游ゴシック</vt:lpstr>
      <vt:lpstr>游ゴシック Light</vt:lpstr>
      <vt:lpstr>Arial</vt:lpstr>
      <vt:lpstr>Office テーマ</vt:lpstr>
      <vt:lpstr>【皆さんにお聞きしたいこと】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キャリア教育事業の 持続可能な収益モデルとは？</dc:title>
  <dc:creator>Okuno Hiroki</dc:creator>
  <cp:lastModifiedBy>小寺 良介</cp:lastModifiedBy>
  <cp:revision>10</cp:revision>
  <dcterms:created xsi:type="dcterms:W3CDTF">2021-11-22T12:47:09Z</dcterms:created>
  <dcterms:modified xsi:type="dcterms:W3CDTF">2022-01-07T02:21:19Z</dcterms:modified>
</cp:coreProperties>
</file>